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2" r:id="rId4"/>
    <p:sldId id="264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55534-FF3B-4CA2-B95D-9ADE051C52AE}" v="6" dt="2024-07-01T12:21:16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Evans" userId="488b34d1-de0f-45fd-b212-841252436736" providerId="ADAL" clId="{19D55534-FF3B-4CA2-B95D-9ADE051C52AE}"/>
    <pc:docChg chg="undo custSel addSld delSld modSld sldOrd">
      <pc:chgData name="Wendy Evans" userId="488b34d1-de0f-45fd-b212-841252436736" providerId="ADAL" clId="{19D55534-FF3B-4CA2-B95D-9ADE051C52AE}" dt="2024-07-01T12:21:37.919" v="86" actId="1076"/>
      <pc:docMkLst>
        <pc:docMk/>
      </pc:docMkLst>
      <pc:sldChg chg="addSp delSp modSp mod">
        <pc:chgData name="Wendy Evans" userId="488b34d1-de0f-45fd-b212-841252436736" providerId="ADAL" clId="{19D55534-FF3B-4CA2-B95D-9ADE051C52AE}" dt="2024-07-01T12:21:37.919" v="86" actId="1076"/>
        <pc:sldMkLst>
          <pc:docMk/>
          <pc:sldMk cId="793307907" sldId="257"/>
        </pc:sldMkLst>
        <pc:spChg chg="add mod">
          <ac:chgData name="Wendy Evans" userId="488b34d1-de0f-45fd-b212-841252436736" providerId="ADAL" clId="{19D55534-FF3B-4CA2-B95D-9ADE051C52AE}" dt="2024-07-01T12:21:37.919" v="86" actId="1076"/>
          <ac:spMkLst>
            <pc:docMk/>
            <pc:sldMk cId="793307907" sldId="257"/>
            <ac:spMk id="2" creationId="{DCBCC76B-8560-24F4-47F2-702155AEEDDD}"/>
          </ac:spMkLst>
        </pc:spChg>
        <pc:spChg chg="mod">
          <ac:chgData name="Wendy Evans" userId="488b34d1-de0f-45fd-b212-841252436736" providerId="ADAL" clId="{19D55534-FF3B-4CA2-B95D-9ADE051C52AE}" dt="2024-07-01T11:20:24.846" v="23" actId="14100"/>
          <ac:spMkLst>
            <pc:docMk/>
            <pc:sldMk cId="793307907" sldId="257"/>
            <ac:spMk id="4" creationId="{4903745A-935F-7845-A29F-719E5F814B02}"/>
          </ac:spMkLst>
        </pc:spChg>
        <pc:spChg chg="del">
          <ac:chgData name="Wendy Evans" userId="488b34d1-de0f-45fd-b212-841252436736" providerId="ADAL" clId="{19D55534-FF3B-4CA2-B95D-9ADE051C52AE}" dt="2024-07-01T11:20:03.470" v="0" actId="478"/>
          <ac:spMkLst>
            <pc:docMk/>
            <pc:sldMk cId="793307907" sldId="257"/>
            <ac:spMk id="5" creationId="{3AFB117B-2BCB-D478-CF11-498542E12E4D}"/>
          </ac:spMkLst>
        </pc:spChg>
        <pc:spChg chg="del topLvl">
          <ac:chgData name="Wendy Evans" userId="488b34d1-de0f-45fd-b212-841252436736" providerId="ADAL" clId="{19D55534-FF3B-4CA2-B95D-9ADE051C52AE}" dt="2024-07-01T11:20:05.173" v="1" actId="478"/>
          <ac:spMkLst>
            <pc:docMk/>
            <pc:sldMk cId="793307907" sldId="257"/>
            <ac:spMk id="9" creationId="{57A2F7F6-3167-D750-5C91-CABFA159C51F}"/>
          </ac:spMkLst>
        </pc:spChg>
        <pc:spChg chg="del">
          <ac:chgData name="Wendy Evans" userId="488b34d1-de0f-45fd-b212-841252436736" providerId="ADAL" clId="{19D55534-FF3B-4CA2-B95D-9ADE051C52AE}" dt="2024-07-01T11:20:09.329" v="3" actId="478"/>
          <ac:spMkLst>
            <pc:docMk/>
            <pc:sldMk cId="793307907" sldId="257"/>
            <ac:spMk id="12" creationId="{8DBFA66C-53C9-8ABE-5F19-1873EA505F8E}"/>
          </ac:spMkLst>
        </pc:spChg>
        <pc:grpChg chg="del">
          <ac:chgData name="Wendy Evans" userId="488b34d1-de0f-45fd-b212-841252436736" providerId="ADAL" clId="{19D55534-FF3B-4CA2-B95D-9ADE051C52AE}" dt="2024-07-01T11:20:05.173" v="1" actId="478"/>
          <ac:grpSpMkLst>
            <pc:docMk/>
            <pc:sldMk cId="793307907" sldId="257"/>
            <ac:grpSpMk id="6" creationId="{57D9C22F-934A-8F7F-2493-6E3DA8A468C6}"/>
          </ac:grpSpMkLst>
        </pc:grpChg>
        <pc:picChg chg="del topLvl">
          <ac:chgData name="Wendy Evans" userId="488b34d1-de0f-45fd-b212-841252436736" providerId="ADAL" clId="{19D55534-FF3B-4CA2-B95D-9ADE051C52AE}" dt="2024-07-01T11:20:06.173" v="2" actId="478"/>
          <ac:picMkLst>
            <pc:docMk/>
            <pc:sldMk cId="793307907" sldId="257"/>
            <ac:picMk id="7" creationId="{4A6D97ED-CBA4-3A1B-98A0-1ACE161DEDCF}"/>
          </ac:picMkLst>
        </pc:picChg>
      </pc:sldChg>
      <pc:sldChg chg="del">
        <pc:chgData name="Wendy Evans" userId="488b34d1-de0f-45fd-b212-841252436736" providerId="ADAL" clId="{19D55534-FF3B-4CA2-B95D-9ADE051C52AE}" dt="2024-07-01T11:21:33.234" v="49" actId="2696"/>
        <pc:sldMkLst>
          <pc:docMk/>
          <pc:sldMk cId="2056495050" sldId="258"/>
        </pc:sldMkLst>
      </pc:sldChg>
      <pc:sldChg chg="addSp delSp modSp mod ord">
        <pc:chgData name="Wendy Evans" userId="488b34d1-de0f-45fd-b212-841252436736" providerId="ADAL" clId="{19D55534-FF3B-4CA2-B95D-9ADE051C52AE}" dt="2024-07-01T11:22:26.310" v="66" actId="34135"/>
        <pc:sldMkLst>
          <pc:docMk/>
          <pc:sldMk cId="3683145752" sldId="260"/>
        </pc:sldMkLst>
        <pc:picChg chg="add mod">
          <ac:chgData name="Wendy Evans" userId="488b34d1-de0f-45fd-b212-841252436736" providerId="ADAL" clId="{19D55534-FF3B-4CA2-B95D-9ADE051C52AE}" dt="2024-07-01T11:22:26.310" v="66" actId="34135"/>
          <ac:picMkLst>
            <pc:docMk/>
            <pc:sldMk cId="3683145752" sldId="260"/>
            <ac:picMk id="2" creationId="{B0C73543-6EAA-83D5-704A-1608F459B5DE}"/>
          </ac:picMkLst>
        </pc:picChg>
        <pc:picChg chg="del">
          <ac:chgData name="Wendy Evans" userId="488b34d1-de0f-45fd-b212-841252436736" providerId="ADAL" clId="{19D55534-FF3B-4CA2-B95D-9ADE051C52AE}" dt="2024-07-01T11:21:52.577" v="51" actId="478"/>
          <ac:picMkLst>
            <pc:docMk/>
            <pc:sldMk cId="3683145752" sldId="260"/>
            <ac:picMk id="3" creationId="{CDBEA4AC-50BE-16E2-6AF4-3679641BE7D3}"/>
          </ac:picMkLst>
        </pc:picChg>
      </pc:sldChg>
      <pc:sldChg chg="del">
        <pc:chgData name="Wendy Evans" userId="488b34d1-de0f-45fd-b212-841252436736" providerId="ADAL" clId="{19D55534-FF3B-4CA2-B95D-9ADE051C52AE}" dt="2024-07-01T12:20:41.801" v="75" actId="2696"/>
        <pc:sldMkLst>
          <pc:docMk/>
          <pc:sldMk cId="2789951478" sldId="261"/>
        </pc:sldMkLst>
      </pc:sldChg>
      <pc:sldChg chg="delSp modSp add del mod setBg delDesignElem">
        <pc:chgData name="Wendy Evans" userId="488b34d1-de0f-45fd-b212-841252436736" providerId="ADAL" clId="{19D55534-FF3B-4CA2-B95D-9ADE051C52AE}" dt="2024-07-01T11:22:39.436" v="68" actId="2696"/>
        <pc:sldMkLst>
          <pc:docMk/>
          <pc:sldMk cId="21336923" sldId="262"/>
        </pc:sldMkLst>
        <pc:spChg chg="del">
          <ac:chgData name="Wendy Evans" userId="488b34d1-de0f-45fd-b212-841252436736" providerId="ADAL" clId="{19D55534-FF3B-4CA2-B95D-9ADE051C52AE}" dt="2024-07-01T11:22:06.400" v="57"/>
          <ac:spMkLst>
            <pc:docMk/>
            <pc:sldMk cId="21336923" sldId="262"/>
            <ac:spMk id="16" creationId="{42A4FC2C-047E-45A5-965D-8E1E3BF09BC6}"/>
          </ac:spMkLst>
        </pc:spChg>
        <pc:picChg chg="mod">
          <ac:chgData name="Wendy Evans" userId="488b34d1-de0f-45fd-b212-841252436736" providerId="ADAL" clId="{19D55534-FF3B-4CA2-B95D-9ADE051C52AE}" dt="2024-07-01T11:22:21.036" v="63" actId="14100"/>
          <ac:picMkLst>
            <pc:docMk/>
            <pc:sldMk cId="21336923" sldId="262"/>
            <ac:picMk id="2" creationId="{B0C73543-6EAA-83D5-704A-1608F459B5DE}"/>
          </ac:picMkLst>
        </pc:picChg>
      </pc:sldChg>
      <pc:sldChg chg="del">
        <pc:chgData name="Wendy Evans" userId="488b34d1-de0f-45fd-b212-841252436736" providerId="ADAL" clId="{19D55534-FF3B-4CA2-B95D-9ADE051C52AE}" dt="2024-07-01T11:21:43.804" v="50" actId="2696"/>
        <pc:sldMkLst>
          <pc:docMk/>
          <pc:sldMk cId="3488144345" sldId="262"/>
        </pc:sldMkLst>
      </pc:sldChg>
      <pc:sldChg chg="addSp modSp add mod">
        <pc:chgData name="Wendy Evans" userId="488b34d1-de0f-45fd-b212-841252436736" providerId="ADAL" clId="{19D55534-FF3B-4CA2-B95D-9ADE051C52AE}" dt="2024-07-01T12:20:48.474" v="76" actId="1076"/>
        <pc:sldMkLst>
          <pc:docMk/>
          <pc:sldMk cId="4265510383" sldId="263"/>
        </pc:sldMkLst>
        <pc:picChg chg="add mod">
          <ac:chgData name="Wendy Evans" userId="488b34d1-de0f-45fd-b212-841252436736" providerId="ADAL" clId="{19D55534-FF3B-4CA2-B95D-9ADE051C52AE}" dt="2024-07-01T12:20:48.474" v="76" actId="1076"/>
          <ac:picMkLst>
            <pc:docMk/>
            <pc:sldMk cId="4265510383" sldId="263"/>
            <ac:picMk id="4" creationId="{914B3483-BC58-CFA1-4BC0-6AF6C2884826}"/>
          </ac:picMkLst>
        </pc:picChg>
      </pc:sldChg>
      <pc:sldChg chg="addSp delSp modSp add mod">
        <pc:chgData name="Wendy Evans" userId="488b34d1-de0f-45fd-b212-841252436736" providerId="ADAL" clId="{19D55534-FF3B-4CA2-B95D-9ADE051C52AE}" dt="2024-07-01T12:21:26.345" v="85" actId="34135"/>
        <pc:sldMkLst>
          <pc:docMk/>
          <pc:sldMk cId="1752858718" sldId="264"/>
        </pc:sldMkLst>
        <pc:picChg chg="del mod">
          <ac:chgData name="Wendy Evans" userId="488b34d1-de0f-45fd-b212-841252436736" providerId="ADAL" clId="{19D55534-FF3B-4CA2-B95D-9ADE051C52AE}" dt="2024-07-01T12:21:04.981" v="79" actId="478"/>
          <ac:picMkLst>
            <pc:docMk/>
            <pc:sldMk cId="1752858718" sldId="264"/>
            <ac:picMk id="2" creationId="{B0C73543-6EAA-83D5-704A-1608F459B5DE}"/>
          </ac:picMkLst>
        </pc:picChg>
        <pc:picChg chg="add mod">
          <ac:chgData name="Wendy Evans" userId="488b34d1-de0f-45fd-b212-841252436736" providerId="ADAL" clId="{19D55534-FF3B-4CA2-B95D-9ADE051C52AE}" dt="2024-07-01T12:21:26.345" v="85" actId="34135"/>
          <ac:picMkLst>
            <pc:docMk/>
            <pc:sldMk cId="1752858718" sldId="264"/>
            <ac:picMk id="4" creationId="{7A4CDC7C-6FC4-4A83-E90A-067D744083A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03749-0CF9-B9D4-8F29-D0F5E05978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2103D-BD18-85EF-9CB1-0678D1859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6102C-DD51-3E7A-DFC6-6B962505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ECAFE-BF43-EC55-8AD8-B6E0FFDB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34982-EBEA-4810-156C-2F860DF0B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51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F258A-D54C-31F6-94AF-A67ED6AD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EAD15-3762-5F3C-5E4B-71FA4A190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54A51-A80E-E799-F8E1-3EE99782A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89928-56C2-5F7D-EB6D-71FA35D9A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01501-7F35-7F23-FAE7-48038872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8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D9CC6-F1EC-8057-5159-0B2338724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B700B4-2645-AD8E-0A74-EE97DE52E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0D86B-2A5C-9DF6-5E52-216A71DA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FCB4B-2EAB-ADDF-01BD-3F40D2528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67200-750A-DF22-5DFF-5D561E1C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87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F9395-F49F-E759-A801-37DF66104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6354C-A032-63FA-AC79-165D5BE60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C767B-0116-C60E-3CD1-32CF038CD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93F57-995B-2EA5-2001-80CA02F98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5A1E3-C41B-82F7-5949-8DD603F83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3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AD66-3B03-C0E1-0C20-4C11F01D3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DE604-C2DD-7640-8962-34FCC0C80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31999-BD52-37CE-2F89-D142B8D63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F6AD8-A863-9A8A-1EF6-FFAA25C71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24983-9602-1DC1-83F8-75CF4C54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6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71638-6369-59A1-281F-BA4322BD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5CA7F-213F-0162-D8ED-BA54950FA3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4F0C1-7B8B-3020-0EE8-314CB8884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2D6CD-2347-CBE3-59D1-92315CE1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98604-FA95-EF7C-E6E9-0B403DFCB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36C8A-C512-004D-7ABC-8FC53E283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22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1F88D-2BD8-FFEF-1918-C5F459C89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28120-8446-D0C0-687C-33BD4AD08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09EAF-5722-FD0F-B5AA-9C5860ABE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9EB93A-2577-8EFA-9DA9-52801AAA30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057E6-550A-ADCC-009C-EEAEF318C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405DC-B848-B6C1-DBA8-F887C51A7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A7165B-E81F-2709-7CD9-7C45E48C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9BA8AC-6F82-53A7-EDFB-302F5ABAE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57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43257-BF69-5879-901E-E4B854086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B78939-B8A0-5B9C-09EF-129CB409F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58A824-5468-D726-442E-D3220275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38EC9-5AB6-0042-0E4C-5CFAF0A03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99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BE7816-3F32-6C48-0EC7-23E3AA49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1B3C74-037A-4763-0AE6-7DBA51298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B4A20-8B98-2D0B-4ECB-1E3B49D4C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93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D0AA1-10C8-E7BD-BFF6-331F51521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2BDFB-DDBA-F9D4-9B1E-811D68238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CFD66D-0323-9A43-573C-BC8D7A923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EB914C-09CA-27CA-8BD2-0B463DFC3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54D35-5A98-90C5-45E1-F41F7F29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AFD37-881B-80F3-427B-0D9D4FA9F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86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10316-3DDD-5F66-BB61-416EDA01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188B11-7F88-5B5A-EF1A-B183389E4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BA472-9FE1-1EF4-4604-2AB361F6F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CA5D3-D802-ABA6-9718-A92DCC6A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DA9AC-1155-FEE4-988D-BF56B43A9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3243C-A630-1634-4741-C206B0D2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50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1A06F2-98CF-C7C2-23D1-DB0906B62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E306D-9012-56E5-FB4C-5116AF1E9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0FF48-75CB-1E90-9C2F-5198BC9FE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1F1676-1CA1-4342-929B-579163265F05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67DC7-1FE9-F976-1A0F-232700488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C3A34-C7A6-E1EC-A238-021B978D5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7B7965-10E7-47AD-9096-E56A0401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45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green background with stars&#10;&#10;Description automatically generated">
            <a:extLst>
              <a:ext uri="{FF2B5EF4-FFF2-40B4-BE49-F238E27FC236}">
                <a16:creationId xmlns:a16="http://schemas.microsoft.com/office/drawing/2014/main" id="{B0C73543-6EAA-83D5-704A-1608F459B5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 descr="A blue star on a black background&#10;&#10;Description automatically generated">
            <a:extLst>
              <a:ext uri="{FF2B5EF4-FFF2-40B4-BE49-F238E27FC236}">
                <a16:creationId xmlns:a16="http://schemas.microsoft.com/office/drawing/2014/main" id="{914B3483-BC58-CFA1-4BC0-6AF6C28848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428" y="1703672"/>
            <a:ext cx="8285639" cy="321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51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green background with stars&#10;&#10;Description automatically generated">
            <a:extLst>
              <a:ext uri="{FF2B5EF4-FFF2-40B4-BE49-F238E27FC236}">
                <a16:creationId xmlns:a16="http://schemas.microsoft.com/office/drawing/2014/main" id="{1A3B1C44-0DFB-6821-EA00-F7BCAA29E6B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2614"/>
            <a:ext cx="12192000" cy="58787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03745A-935F-7845-A29F-719E5F814B02}"/>
              </a:ext>
            </a:extLst>
          </p:cNvPr>
          <p:cNvSpPr txBox="1"/>
          <p:nvPr/>
        </p:nvSpPr>
        <p:spPr>
          <a:xfrm>
            <a:off x="3821230" y="215862"/>
            <a:ext cx="443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>
                <a:solidFill>
                  <a:schemeClr val="accent1"/>
                </a:solidFill>
                <a:latin typeface="Runda Bold" panose="02000503000000020003" pitchFamily="50" charset="0"/>
              </a:rPr>
              <a:t>Xx</a:t>
            </a:r>
            <a:r>
              <a:rPr lang="en-GB" sz="3600" dirty="0">
                <a:solidFill>
                  <a:schemeClr val="accent1"/>
                </a:solidFill>
                <a:latin typeface="Runda Bold" panose="02000503000000020003" pitchFamily="50" charset="0"/>
              </a:rPr>
              <a:t> ENTER TEXT xx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BCC76B-8560-24F4-47F2-702155AEEDDD}"/>
              </a:ext>
            </a:extLst>
          </p:cNvPr>
          <p:cNvSpPr txBox="1"/>
          <p:nvPr/>
        </p:nvSpPr>
        <p:spPr>
          <a:xfrm>
            <a:off x="778042" y="2727225"/>
            <a:ext cx="106359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sit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dui ac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vehicula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augue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congue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facilisis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ipsum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est. Aenean auctor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purus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nisl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eu dictum eros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sagittis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et.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Curabitur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tempor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lorem in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quam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bibendum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et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pretium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 Donec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aliquam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 In vestibulum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consequat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varius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Nulla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non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arcu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sit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diam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molestie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convallis et vitae mi.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molestie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sit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dui at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faucibus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vestibulum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eu tempus.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Aliquam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nec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ultrices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magna. Nam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nec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pharetra </a:t>
            </a:r>
            <a:r>
              <a:rPr lang="en-GB" sz="1800" i="1" dirty="0" err="1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massa</a:t>
            </a:r>
            <a:r>
              <a:rPr lang="en-GB" sz="1800" i="1" dirty="0">
                <a:solidFill>
                  <a:schemeClr val="tx2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GB" sz="1800" dirty="0">
                <a:solidFill>
                  <a:schemeClr val="accent1"/>
                </a:solidFill>
                <a:effectLst/>
                <a:latin typeface="Runda Bold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800" dirty="0">
              <a:solidFill>
                <a:schemeClr val="accent1"/>
              </a:solidFill>
              <a:effectLst/>
              <a:latin typeface="Runda Bold" panose="0200050300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307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green background with stars&#10;&#10;Description automatically generated">
            <a:extLst>
              <a:ext uri="{FF2B5EF4-FFF2-40B4-BE49-F238E27FC236}">
                <a16:creationId xmlns:a16="http://schemas.microsoft.com/office/drawing/2014/main" id="{B0C73543-6EAA-83D5-704A-1608F459B5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background with stars&#10;&#10;Description automatically generated">
            <a:extLst>
              <a:ext uri="{FF2B5EF4-FFF2-40B4-BE49-F238E27FC236}">
                <a16:creationId xmlns:a16="http://schemas.microsoft.com/office/drawing/2014/main" id="{7A4CDC7C-6FC4-4A83-E90A-067D744083A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37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85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 descr="A blue and green background with stars&#10;&#10;Description automatically generated">
            <a:extLst>
              <a:ext uri="{FF2B5EF4-FFF2-40B4-BE49-F238E27FC236}">
                <a16:creationId xmlns:a16="http://schemas.microsoft.com/office/drawing/2014/main" id="{B0C73543-6EAA-83D5-704A-1608F459B5D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74" y="627056"/>
            <a:ext cx="10783851" cy="560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145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CI">
      <a:dk1>
        <a:srgbClr val="38088F"/>
      </a:dk1>
      <a:lt1>
        <a:srgbClr val="FFFFFF"/>
      </a:lt1>
      <a:dk2>
        <a:srgbClr val="000000"/>
      </a:dk2>
      <a:lt2>
        <a:srgbClr val="FAFF93"/>
      </a:lt2>
      <a:accent1>
        <a:srgbClr val="4800CB"/>
      </a:accent1>
      <a:accent2>
        <a:srgbClr val="1C6BFF"/>
      </a:accent2>
      <a:accent3>
        <a:srgbClr val="7376FF"/>
      </a:accent3>
      <a:accent4>
        <a:srgbClr val="F2EBFF"/>
      </a:accent4>
      <a:accent5>
        <a:srgbClr val="1E0055"/>
      </a:accent5>
      <a:accent6>
        <a:srgbClr val="62E3B6"/>
      </a:accent6>
      <a:hlink>
        <a:srgbClr val="B4E8FF"/>
      </a:hlink>
      <a:folHlink>
        <a:srgbClr val="FFFFFF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110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Runda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Wendy Evans</dc:creator>
  <cp:lastModifiedBy>Wendy Evans</cp:lastModifiedBy>
  <cp:revision>2</cp:revision>
  <dcterms:created xsi:type="dcterms:W3CDTF">2024-06-19T14:00:56Z</dcterms:created>
  <dcterms:modified xsi:type="dcterms:W3CDTF">2024-07-01T12:21:39Z</dcterms:modified>
</cp:coreProperties>
</file>